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Slaydı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ve İçerik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208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203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