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c33b1651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c33b1651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c33b1651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c33b1651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c33b1651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c33b1651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c33b1651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c33b1651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