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60" d="100"/>
          <a:sy n="160" d="100"/>
        </p:scale>
        <p:origin x="2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3333225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3333225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3333225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3333225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77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3333225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3333225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3333225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3333225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3333225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3333225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3333225b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3333225b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65F800-0A13-204C-A9FD-9E6D97C4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9137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0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Ekran Gösterisi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Microsoft Office User</cp:lastModifiedBy>
  <cp:revision>1</cp:revision>
  <dcterms:modified xsi:type="dcterms:W3CDTF">2021-03-24T14:09:41Z</dcterms:modified>
</cp:coreProperties>
</file>